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954CD-38F9-4149-AD4A-909BF7457B51}" v="7" dt="2022-01-06T11:40:37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163E9-9460-EA41-8599-29DC45DD831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D1B2-2F8E-3349-9CBF-055B8DC60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9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change/insert different image: </a:t>
            </a:r>
          </a:p>
          <a:p>
            <a:pPr marL="228600" indent="-228600">
              <a:buAutoNum type="arabicPeriod"/>
            </a:pPr>
            <a:r>
              <a:rPr lang="en-US" dirty="0"/>
              <a:t>Right click on above image, select ‘Change Picture’</a:t>
            </a:r>
          </a:p>
          <a:p>
            <a:pPr marL="228600" indent="-228600">
              <a:buAutoNum type="arabicPeriod"/>
            </a:pPr>
            <a:r>
              <a:rPr lang="en-US" dirty="0"/>
              <a:t>Choose picture to insert from file/online</a:t>
            </a:r>
          </a:p>
          <a:p>
            <a:pPr marL="228600" indent="-228600">
              <a:buAutoNum type="arabicPeriod"/>
            </a:pPr>
            <a:r>
              <a:rPr lang="en-US" dirty="0"/>
              <a:t>New image should fit to the same cropped dimensions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D1B2-2F8E-3349-9CBF-055B8DC60A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change/insert different image: </a:t>
            </a:r>
          </a:p>
          <a:p>
            <a:pPr marL="228600" indent="-228600">
              <a:buAutoNum type="arabicPeriod"/>
            </a:pPr>
            <a:r>
              <a:rPr lang="en-US" dirty="0"/>
              <a:t>Right click on above image, select ‘Change Picture’</a:t>
            </a:r>
          </a:p>
          <a:p>
            <a:pPr marL="228600" indent="-228600">
              <a:buAutoNum type="arabicPeriod"/>
            </a:pPr>
            <a:r>
              <a:rPr lang="en-US" dirty="0"/>
              <a:t>Choose picture to insert from file/online</a:t>
            </a:r>
          </a:p>
          <a:p>
            <a:pPr marL="228600" indent="-228600">
              <a:buAutoNum type="arabicPeriod"/>
            </a:pPr>
            <a:r>
              <a:rPr lang="en-US" dirty="0"/>
              <a:t>New image should fit to the same cropped dimensions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0D1B2-2F8E-3349-9CBF-055B8DC60A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158890B-4D59-F24A-B534-C1E0B7735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37E9A79-2E1F-8F4F-98CC-DC1AD5D74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7CF04-ABCE-F94B-9B52-0C696B6C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HankRn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6BED-E264-864B-9E0F-0127E621A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0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660FA8-6694-2444-8B64-5FD04744C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7CF04-ABCE-F94B-9B52-0C696B6C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HankRn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6BED-E264-864B-9E0F-0127E621A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1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2FA16-D5AC-0D4D-BA08-AB33FA243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7CF04-ABCE-F94B-9B52-0C696B6C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4A25"/>
                </a:solidFill>
                <a:latin typeface="HankRn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6BED-E264-864B-9E0F-0127E621A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7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C7329073-018E-4142-B2EE-5E5948613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AC854-C6BE-D54A-A3BC-F2926750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2477"/>
            <a:ext cx="6274628" cy="2733053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  <a:latin typeface="HankRn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5BF5-BA57-824B-AE80-0E944FDC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42203"/>
            <a:ext cx="6274628" cy="143724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5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6C39FF5D-79E2-A843-B751-1534AB2CC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AC854-C6BE-D54A-A3BC-F2926750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2477"/>
            <a:ext cx="6274628" cy="2733053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  <a:latin typeface="HankRn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5BF5-BA57-824B-AE80-0E944FDC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42203"/>
            <a:ext cx="6274628" cy="143724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05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7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C1411-8F97-E346-BE65-C4264DFF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80C8A-BE36-BB42-8F7F-55CBE2E23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8E78-BC73-9A4B-B0E6-3F27851AD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DFE6-14DB-AD46-BA90-E9A67EDF9C9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62943-3F56-A345-99F2-CF09F113E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3042-4588-3842-A3CC-2C066C953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51B2-B4BB-1A43-842B-CE0604D63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0EF671-984A-6E46-93D4-15571E3F5994}"/>
              </a:ext>
            </a:extLst>
          </p:cNvPr>
          <p:cNvSpPr txBox="1">
            <a:spLocks/>
          </p:cNvSpPr>
          <p:nvPr/>
        </p:nvSpPr>
        <p:spPr>
          <a:xfrm>
            <a:off x="3930869" y="5272651"/>
            <a:ext cx="4330262" cy="836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ankRnd" pitchFamily="2" charset="77"/>
                <a:ea typeface="+mj-ea"/>
                <a:cs typeface="+mj-cs"/>
              </a:defRPr>
            </a:lvl1pPr>
          </a:lstStyle>
          <a:p>
            <a:r>
              <a:rPr lang="en-GB" sz="5000" dirty="0"/>
              <a:t>Welcome</a:t>
            </a:r>
            <a:endParaRPr lang="en-US" sz="5000" dirty="0"/>
          </a:p>
        </p:txBody>
      </p:sp>
      <p:pic>
        <p:nvPicPr>
          <p:cNvPr id="8" name="Picture 7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5F6B416A-3826-DF4D-81A0-92773487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90" y="1004670"/>
            <a:ext cx="4105820" cy="41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39C9-077E-8E4A-97E9-6249337B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A5C8E-EC16-B14B-AB4E-B8BFDF5A6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65990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B102-FEEB-1D4C-AB53-3D8E1FCC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804E-3980-8448-87C1-43A67B8C4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24448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F4A-0256-A94E-9350-C22BAF3C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18C4-ED46-A243-AA04-5E3957AA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7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400E-A43F-2147-A337-F2C9A73C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1C68-BD85-1B40-8115-331C04E7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E0B8-05F6-5144-9C58-38BC317C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DD751-9C31-2740-889A-E76BFD3B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9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9E02712A-85D7-E24D-ADD2-0CC6884C1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83C1427-CFB3-2C43-945D-D6E4EF60B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41" b="9272"/>
          <a:stretch/>
        </p:blipFill>
        <p:spPr>
          <a:xfrm>
            <a:off x="0" y="-1"/>
            <a:ext cx="10587038" cy="6858001"/>
          </a:xfrm>
          <a:prstGeom prst="rect">
            <a:avLst/>
          </a:prstGeom>
        </p:spPr>
      </p:pic>
      <p:pic>
        <p:nvPicPr>
          <p:cNvPr id="2" name="Picture 1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9E02712A-85D7-E24D-ADD2-0CC6884C1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NG">
      <a:dk1>
        <a:srgbClr val="000000"/>
      </a:dk1>
      <a:lt1>
        <a:srgbClr val="FFFFFF"/>
      </a:lt1>
      <a:dk2>
        <a:srgbClr val="204094"/>
      </a:dk2>
      <a:lt2>
        <a:srgbClr val="FDF2E3"/>
      </a:lt2>
      <a:accent1>
        <a:srgbClr val="4D87A0"/>
      </a:accent1>
      <a:accent2>
        <a:srgbClr val="98C7C9"/>
      </a:accent2>
      <a:accent3>
        <a:srgbClr val="F68A6E"/>
      </a:accent3>
      <a:accent4>
        <a:srgbClr val="FBC01A"/>
      </a:accent4>
      <a:accent5>
        <a:srgbClr val="91278F"/>
      </a:accent5>
      <a:accent6>
        <a:srgbClr val="0D9657"/>
      </a:accent6>
      <a:hlink>
        <a:srgbClr val="007383"/>
      </a:hlink>
      <a:folHlink>
        <a:srgbClr val="F491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81</Words>
  <Application>Microsoft Office PowerPoint</Application>
  <PresentationFormat>Widescreen</PresentationFormat>
  <Paragraphs>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HankRnd</vt:lpstr>
      <vt:lpstr>Montserrat</vt:lpstr>
      <vt:lpstr>Office Theme</vt:lpstr>
      <vt:lpstr>PowerPoint Presentation</vt:lpstr>
      <vt:lpstr>Section Title</vt:lpstr>
      <vt:lpstr>Section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Lee</dc:creator>
  <cp:lastModifiedBy>Jiamin</cp:lastModifiedBy>
  <cp:revision>4</cp:revision>
  <dcterms:created xsi:type="dcterms:W3CDTF">2022-01-06T11:09:13Z</dcterms:created>
  <dcterms:modified xsi:type="dcterms:W3CDTF">2022-01-21T02:18:37Z</dcterms:modified>
</cp:coreProperties>
</file>